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04"/>
    <p:restoredTop sz="94719"/>
  </p:normalViewPr>
  <p:slideViewPr>
    <p:cSldViewPr snapToGrid="0" showGuides="1">
      <p:cViewPr>
        <p:scale>
          <a:sx n="214" d="100"/>
          <a:sy n="214" d="100"/>
        </p:scale>
        <p:origin x="-840" y="-28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17/9/23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1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17/9/23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 dirty="0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 dirty="0">
                <a:latin typeface="Arial" panose="020B0604020202020204" pitchFamily="34" charset="0"/>
                <a:cs typeface="Arial" panose="020B0604020202020204" pitchFamily="34" charset="0"/>
              </a:rPr>
              <a:t>Curso 2023-2024.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875F272-A0DF-B599-C818-75BB772EB149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574F1C1-DCF0-D445-659B-82F34B8B2E54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E603EF5-13B8-B604-B6BB-E61281A70429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C95035-D756-92BF-B14D-DB42ACC68615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5F73F29E-EC2D-96BA-6282-E0A056B174AB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 dirty="0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7F382A-7CE5-66B9-C4A2-A1D180F79A59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EA3053-F4C3-F260-4455-C1EF2D93E007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504ADD-D617-87C7-D475-DB65A068710D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A6729E-FD76-7946-70C8-59B601178F62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 dirty="0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88B7EF-E9E0-897F-566C-395E937CF5FA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2020F8-5779-2065-070C-17D4C4847CE0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 dirty="0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de primera mano cómo se manejan ecosistemas en un espacio protegido.</a:t>
            </a:r>
          </a:p>
          <a:p>
            <a:pPr>
              <a:spcBef>
                <a:spcPts val="800"/>
              </a:spcBef>
            </a:pPr>
            <a:r>
              <a:rPr lang="en-ES" dirty="0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 dirty="0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 dirty="0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 dirty="0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628B25-1261-F070-4F9C-B0418D1C4428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D076CE2-CCD6-A2A2-2AD6-911ECE08AFC7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3FBADE-452B-39CE-6492-B870A10B83EB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4F1B08-606A-B44F-9B5B-2E4E47E5E4A5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AC1959B-8BA2-26A9-9802-AF09BAE235F3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0D3A145-BA6A-7001-2A5C-884DBBA8A228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3A0A6DE-977B-C934-FB12-5E14958CB830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54A850-D530-9BCC-14B0-9EAF2197C74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44D858-2F05-C915-965B-77203FD997BE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69DE9F7-63DD-70A4-662B-F6521CD02B9E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A0271B2-4622-B2E4-98B3-4908C42DCCB8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646B980-FD37-EA92-EB04-56AB23C68469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CC4B9E-8739-8F99-FED1-4BE7738BD10A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3572F79-AC08-C88B-B96C-B213A0070C99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849865A-EEFC-85EC-C086-C478D5FEC64A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A4FDC7C-D7ED-1B16-1B30-90B7F89EE7E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BC4D99-AB55-04A4-89E6-08AB31E2C327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CB218A-1123-C203-9C21-97B2A6917CDA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6EF540-CA4C-C730-6615-87547EB05129}"/>
              </a:ext>
            </a:extLst>
          </p:cNvPr>
          <p:cNvSpPr txBox="1"/>
          <p:nvPr/>
        </p:nvSpPr>
        <p:spPr>
          <a:xfrm>
            <a:off x="152355" y="4924711"/>
            <a:ext cx="256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Salida al P. N. Sierra de Cardeña y Montoro</a:t>
            </a:r>
            <a:endParaRPr lang="en-ES" sz="1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0DB46C-72F3-EDFB-4A2C-856E53430469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69ABF7F-4631-8945-E6B4-14668872D90A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4704E0-2C45-0D33-20F9-1C5490492CC5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ADEA74-9FE7-AF72-2330-33232E36502A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F4663CF-CDD4-0B81-5766-AB4A6832AC7F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B2E1DAC-866D-DF25-C2BD-682F56613DC8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578DAE-818A-CE2C-52E6-3FC71BFB6A84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40B0495-94E3-F1E7-DC0C-356F74C172E1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9103291-77AF-356A-A18C-17BABA0773B1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5986638-A483-25D4-F79A-B17A8C9E959D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A854F75-A7A8-4912-DB0C-A0FAACE9F705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FDB49EF-8B81-49ED-BB28-EA5D3469BBE4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B2EA2C-C65B-097F-3E67-36C255B62F49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91402B4-174B-9435-0B75-0DB673DBC71A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9F3DFE-DF36-1D1C-015E-6C9814D601B3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EA357C-9FD7-A21C-A507-CA9BFD2E934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78FB1A2-E3B1-03AB-C56A-540E2E2D5CD2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3CDDBCD-9C51-CED7-942E-A35B516B97DE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255AA5D-A3A5-13FE-BDDD-10674BAE6F9C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335ADE-23F4-C88A-B37B-BCDDC27C2D4E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34BE430-EF27-2CD3-E311-D56FEFF7CC1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2263693-DB45-C224-F0D6-A59F0F27562E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7C7FDED-8628-C58C-750F-FE9624B5A0D3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8A4B84-B120-8683-B6E8-F45EE4121511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EA4BDE6-45C8-B621-F36B-E9DB4AD9750D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62655-20CA-C7AB-3496-566E1A8115AB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gestión 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877C47-3741-D983-B2DC-FF0BA612334D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AF8A173-6CFF-F200-F021-495F63FB5787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DC2B24F-0689-2232-5E95-4BE19118486B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6DF0FA7C-0730-E206-1435-DF31104F3BFA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B3C4783-A4D5-285D-5E94-E54BB8A5442A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8AC734D-5132-6BFD-941B-4EAE6C33011D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709A8-AB25-10FE-714F-F7C7726BAE3C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tipo de ecosistema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A8B54BC-9006-D684-EF46-449D7A264BA9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27F54E9-18A3-AF03-AF25-B4B69058CF06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1462E0D-B405-9809-3820-2F813402AF02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 dirty="0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26A7DD14-87FF-EECF-23FE-1316185EE3EC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436884B6-727D-3114-2CCA-E53070062B3E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8D8CBA-7F7A-E25A-93F3-E94A593C1F01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F677C4-3191-E517-B24B-93626866E4A6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C0A09F-9380-C82F-57A3-F280BA35E21E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 dirty="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EC40B5-1262-099E-C28E-D860B04D78E6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A214F01-02BB-BB75-B487-29DE1C8CDBEF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7DAFDB9-E03E-750F-D5AE-DD1D5E278486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BC87561-422D-322D-0907-34B851C2B4C6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5A8B4997-E43D-CCF0-50AB-75EB1EDD8F3D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F2101535-9383-A5B1-B8A9-C3D32CACFE8B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54DD058A-AD1D-4931-FF70-669FA9D4F13B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AD47F473-DCA1-54BC-A9D8-616B654B9807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42A784F-3C21-CFE8-5674-D48C5201A5D2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0007DB8A-CFF3-EA63-3127-FF90187624B9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25E39763-6AE8-FF42-B675-2758CB2D01C6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14A641C9-568C-07B5-9376-D8E9198044F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7DA4E966-65AB-3CD3-F4BB-1822ECC0B9C0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DB2BFB37-D302-4613-F07F-92EAF34218A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0ED8693F-4DE7-41C2-44BA-A476AB42A735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D7FCD4B1-C0EB-8E0E-1C36-41C357D081E2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D7FAACBA-8205-5988-73B1-BE82148549F2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A1021748-A140-62C5-A948-8D9B64D0DD04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2F2F92DB-9888-669A-9B64-FF8626DA9F80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8D994F7-EE20-E496-6BFF-4707F4987A38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E61A2C0-01B4-FCDF-2311-03ABB0B62024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623376CD-D88F-334A-AD0C-F53CB52C9422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80724F0-98F1-8E02-014F-985260F78C24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04905E8-2298-6DF9-C2C7-0C5C38A62847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88BCD8D-937E-E64D-8310-49988A42A02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4CD61B-06B3-931D-371F-C00FC2744BC0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B041343-C50F-1577-A5BB-0E53CBD15660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DCADE0-23F2-16F1-3F3E-6BF8E10FBAD9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61E5419-E5F7-48ED-AE8F-B1A8C04C6653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B7DE42E-999E-3F8C-88DA-559084D4AE96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T</a:t>
            </a:r>
            <a:r>
              <a:rPr lang="en-GB" sz="1000" dirty="0"/>
              <a:t>e</a:t>
            </a:r>
            <a:r>
              <a:rPr lang="en-ES" sz="1000" dirty="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DEF207-D005-3866-57B9-53C69E5C8663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Descripción de tipos de ecosistemas con la mirada de la gestión holística.</a:t>
            </a:r>
            <a:endParaRPr lang="en-ES" sz="1000" dirty="0"/>
          </a:p>
        </p:txBody>
      </p:sp>
    </p:spTree>
    <p:extLst>
      <p:ext uri="{BB962C8B-B14F-4D97-AF65-F5344CB8AC3E}">
        <p14:creationId xmlns:p14="http://schemas.microsoft.com/office/powerpoint/2010/main" val="329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 dirty="0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 dirty="0"/>
              <a:t>El profesor sabe más que vosotros</a:t>
            </a:r>
            <a:endParaRPr lang="en-ES" sz="5417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 dirty="0">
                <a:solidFill>
                  <a:schemeClr val="tx1"/>
                </a:solidFill>
              </a:rPr>
              <a:t>					 ,</a:t>
            </a:r>
          </a:p>
          <a:p>
            <a:r>
              <a:rPr lang="es-ES" sz="5417" dirty="0">
                <a:solidFill>
                  <a:schemeClr val="tx1"/>
                </a:solidFill>
              </a:rPr>
              <a:t> pero…</a:t>
            </a:r>
            <a:endParaRPr lang="en-ES" sz="541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468338" y="1775737"/>
            <a:ext cx="896932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532634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¿Qué entendéis por gestión de ecosistemas?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3E3CB7-1C21-0B46-30A5-C892EBE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2" y="3212919"/>
            <a:ext cx="6510799" cy="31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3143A-972C-3A6B-F2BB-637DB782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 b="6065"/>
          <a:stretch/>
        </p:blipFill>
        <p:spPr>
          <a:xfrm>
            <a:off x="1214284" y="421243"/>
            <a:ext cx="7285704" cy="59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1019</TotalTime>
  <Words>391</Words>
  <Application>Microsoft Macintosh PowerPoint</Application>
  <PresentationFormat>A4 Paper (210x297 mm)</PresentationFormat>
  <Paragraphs>60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25</cp:revision>
  <dcterms:created xsi:type="dcterms:W3CDTF">2023-09-12T16:49:51Z</dcterms:created>
  <dcterms:modified xsi:type="dcterms:W3CDTF">2023-09-18T11:46:43Z</dcterms:modified>
</cp:coreProperties>
</file>